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045044C3-2747-43CC-909A-55D41C3E374E}" type="datetimeFigureOut">
              <a:rPr lang="en-US" smtClean="0"/>
              <a:t>4/24/24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91A9DB65-5F2F-476C-8F67-67631EA5B07B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/>
          <a:srcRect r="77184"/>
          <a:stretch/>
        </p:blipFill>
        <p:spPr>
          <a:xfrm>
            <a:off x="1688509" y="58739"/>
            <a:ext cx="1417473" cy="998612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3105982" y="58739"/>
            <a:ext cx="8397040" cy="560555"/>
          </a:xfrm>
        </p:spPr>
        <p:txBody>
          <a:bodyPr>
            <a:noAutofit/>
          </a:bodyPr>
          <a:lstStyle>
            <a:lvl1pPr marL="0" indent="0">
              <a:buNone/>
              <a:defRPr sz="3600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05982" y="706319"/>
            <a:ext cx="3475021" cy="35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202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0694" y="1137029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045044C3-2747-43CC-909A-55D41C3E374E}" type="datetimeFigureOut">
              <a:rPr lang="en-US" smtClean="0"/>
              <a:t>4/24/24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91A9DB65-5F2F-476C-8F67-67631EA5B07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3014663" y="109538"/>
            <a:ext cx="8488359" cy="596631"/>
          </a:xfrm>
        </p:spPr>
        <p:txBody>
          <a:bodyPr/>
          <a:lstStyle>
            <a:lvl1pPr marL="0" indent="0">
              <a:buNone/>
              <a:defRPr/>
            </a:lvl1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3476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123671"/>
            <a:ext cx="10018711" cy="280335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045044C3-2747-43CC-909A-55D41C3E374E}" type="datetimeFigureOut">
              <a:rPr lang="en-US" smtClean="0"/>
              <a:t>4/24/24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91A9DB65-5F2F-476C-8F67-67631EA5B07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989263" y="84138"/>
            <a:ext cx="8513760" cy="623162"/>
          </a:xfrm>
        </p:spPr>
        <p:txBody>
          <a:bodyPr/>
          <a:lstStyle>
            <a:lvl1pPr marL="0" indent="0">
              <a:buNone/>
              <a:defRPr/>
            </a:lvl1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0768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1066797"/>
            <a:ext cx="609600" cy="9482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1066799"/>
            <a:ext cx="8990012" cy="236219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045044C3-2747-43CC-909A-55D41C3E374E}" type="datetimeFigureOut">
              <a:rPr lang="en-US" smtClean="0"/>
              <a:t>4/24/24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91A9DB65-5F2F-476C-8F67-67631EA5B07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022600" y="127574"/>
            <a:ext cx="8175624" cy="566164"/>
          </a:xfrm>
        </p:spPr>
        <p:txBody>
          <a:bodyPr/>
          <a:lstStyle>
            <a:lvl1pPr marL="0" indent="0">
              <a:buNone/>
              <a:defRPr/>
            </a:lvl1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1845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045044C3-2747-43CC-909A-55D41C3E374E}" type="datetimeFigureOut">
              <a:rPr lang="en-US" smtClean="0"/>
              <a:t>4/24/24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91A9DB65-5F2F-476C-8F67-67631EA5B07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950325" y="59267"/>
            <a:ext cx="8552697" cy="646902"/>
          </a:xfrm>
        </p:spPr>
        <p:txBody>
          <a:bodyPr/>
          <a:lstStyle>
            <a:lvl1pPr marL="0" indent="0">
              <a:buNone/>
              <a:defRPr/>
            </a:lvl1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4963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112606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1126067"/>
            <a:ext cx="8990012" cy="230293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045044C3-2747-43CC-909A-55D41C3E374E}" type="datetimeFigureOut">
              <a:rPr lang="en-US" smtClean="0"/>
              <a:t>4/24/24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91A9DB65-5F2F-476C-8F67-67631EA5B07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2950325" y="59267"/>
            <a:ext cx="8552697" cy="646902"/>
          </a:xfrm>
        </p:spPr>
        <p:txBody>
          <a:bodyPr/>
          <a:lstStyle>
            <a:lvl1pPr marL="0" indent="0">
              <a:buNone/>
              <a:defRPr/>
            </a:lvl1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42235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1100667"/>
            <a:ext cx="10018712" cy="23124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045044C3-2747-43CC-909A-55D41C3E374E}" type="datetimeFigureOut">
              <a:rPr lang="en-US" smtClean="0"/>
              <a:t>4/24/24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91A9DB65-5F2F-476C-8F67-67631EA5B07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2950325" y="59267"/>
            <a:ext cx="8552697" cy="646902"/>
          </a:xfrm>
        </p:spPr>
        <p:txBody>
          <a:bodyPr/>
          <a:lstStyle>
            <a:lvl1pPr marL="0" indent="0">
              <a:buNone/>
              <a:defRPr/>
            </a:lvl1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9449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1107807"/>
            <a:ext cx="10018712" cy="150363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045044C3-2747-43CC-909A-55D41C3E374E}" type="datetimeFigureOut">
              <a:rPr lang="en-US" smtClean="0"/>
              <a:t>4/24/24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  <a:prstGeom prst="rect">
            <a:avLst/>
          </a:prstGeom>
        </p:spPr>
        <p:txBody>
          <a:bodyPr/>
          <a:lstStyle/>
          <a:p>
            <a:fld id="{91A9DB65-5F2F-476C-8F67-67631EA5B07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3014663" y="84138"/>
            <a:ext cx="8488362" cy="627062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4763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  <a:prstGeom prst="rect">
            <a:avLst/>
          </a:prstGeo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045044C3-2747-43CC-909A-55D41C3E374E}" type="datetimeFigureOut">
              <a:rPr lang="en-US" smtClean="0"/>
              <a:t>4/24/24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91A9DB65-5F2F-476C-8F67-67631EA5B07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048000" y="68263"/>
            <a:ext cx="8364538" cy="625475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7370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032933"/>
            <a:ext cx="10018713" cy="140546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045044C3-2747-43CC-909A-55D41C3E374E}" type="datetimeFigureOut">
              <a:rPr lang="en-US" smtClean="0"/>
              <a:t>4/24/24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91A9DB65-5F2F-476C-8F67-67631EA5B07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073400" y="58737"/>
            <a:ext cx="8429623" cy="643995"/>
          </a:xfrm>
        </p:spPr>
        <p:txBody>
          <a:bodyPr/>
          <a:lstStyle>
            <a:lvl1pPr marL="0" indent="0">
              <a:buNone/>
              <a:defRPr/>
            </a:lvl1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8053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066799"/>
            <a:ext cx="10018712" cy="13715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045044C3-2747-43CC-909A-55D41C3E374E}" type="datetimeFigureOut">
              <a:rPr lang="en-US" smtClean="0"/>
              <a:t>4/24/24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91A9DB65-5F2F-476C-8F67-67631EA5B07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3022600" y="84138"/>
            <a:ext cx="8480425" cy="601662"/>
          </a:xfrm>
        </p:spPr>
        <p:txBody>
          <a:bodyPr/>
          <a:lstStyle>
            <a:lvl1pPr marL="0" indent="0">
              <a:buNone/>
              <a:defRPr/>
            </a:lvl1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6547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095319"/>
            <a:ext cx="10018712" cy="158014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045044C3-2747-43CC-909A-55D41C3E374E}" type="datetimeFigureOut">
              <a:rPr lang="en-US" smtClean="0"/>
              <a:t>4/24/24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91A9DB65-5F2F-476C-8F67-67631EA5B07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3022600" y="58738"/>
            <a:ext cx="8480423" cy="677862"/>
          </a:xfrm>
        </p:spPr>
        <p:txBody>
          <a:bodyPr/>
          <a:lstStyle>
            <a:lvl1pPr marL="0" indent="0">
              <a:buNone/>
              <a:defRPr/>
            </a:lvl1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3820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045044C3-2747-43CC-909A-55D41C3E374E}" type="datetimeFigureOut">
              <a:rPr lang="en-US" smtClean="0"/>
              <a:t>4/24/24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91A9DB65-5F2F-476C-8F67-67631EA5B07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073398" y="67205"/>
            <a:ext cx="8429625" cy="627062"/>
          </a:xfrm>
        </p:spPr>
        <p:txBody>
          <a:bodyPr/>
          <a:lstStyle>
            <a:lvl1pPr marL="0" indent="0">
              <a:buNone/>
              <a:defRPr/>
            </a:lvl1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3387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948267"/>
            <a:ext cx="6240990" cy="4842933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045044C3-2747-43CC-909A-55D41C3E374E}" type="datetimeFigureOut">
              <a:rPr lang="en-US" smtClean="0"/>
              <a:t>4/24/24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91A9DB65-5F2F-476C-8F67-67631EA5B07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3040063" y="76200"/>
            <a:ext cx="8462962" cy="635000"/>
          </a:xfrm>
        </p:spPr>
        <p:txBody>
          <a:bodyPr/>
          <a:lstStyle>
            <a:lvl1pPr marL="0" indent="0">
              <a:buNone/>
              <a:defRPr/>
            </a:lvl1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6164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045044C3-2747-43CC-909A-55D41C3E374E}" type="datetimeFigureOut">
              <a:rPr lang="en-US" smtClean="0"/>
              <a:t>4/24/24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91A9DB65-5F2F-476C-8F67-67631EA5B07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005138" y="76200"/>
            <a:ext cx="8497885" cy="627063"/>
          </a:xfrm>
        </p:spPr>
        <p:txBody>
          <a:bodyPr/>
          <a:lstStyle>
            <a:lvl1pPr marL="0" indent="0">
              <a:buNone/>
              <a:defRPr/>
            </a:lvl1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1263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17"/>
          <a:srcRect r="77184"/>
          <a:stretch/>
        </p:blipFill>
        <p:spPr>
          <a:xfrm>
            <a:off x="1574800" y="45275"/>
            <a:ext cx="1380103" cy="972285"/>
          </a:xfrm>
          <a:prstGeom prst="rect">
            <a:avLst/>
          </a:prstGeom>
        </p:spPr>
      </p:pic>
      <p:sp>
        <p:nvSpPr>
          <p:cNvPr id="14" name="Title Placeholder 13"/>
          <p:cNvSpPr>
            <a:spLocks noGrp="1"/>
          </p:cNvSpPr>
          <p:nvPr>
            <p:ph type="title"/>
          </p:nvPr>
        </p:nvSpPr>
        <p:spPr>
          <a:xfrm>
            <a:off x="1484310" y="1262358"/>
            <a:ext cx="1001871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FA760-6320-4569-B33F-D360B88A2595}" type="datetimeFigureOut">
              <a:rPr lang="en-US" smtClean="0"/>
              <a:t>4/24/24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FFCAB-C334-425B-A272-4340DFE339D5}" type="slidenum">
              <a:rPr lang="en-US" smtClean="0"/>
              <a:t>‹#›</a:t>
            </a:fld>
            <a:endParaRPr lang="en-US"/>
          </a:p>
        </p:txBody>
      </p:sp>
      <p:sp>
        <p:nvSpPr>
          <p:cNvPr id="36" name="Title Placeholder 13"/>
          <p:cNvSpPr txBox="1">
            <a:spLocks/>
          </p:cNvSpPr>
          <p:nvPr userDrawn="1"/>
        </p:nvSpPr>
        <p:spPr>
          <a:xfrm>
            <a:off x="3911600" y="179504"/>
            <a:ext cx="8232412" cy="616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2954903" y="667010"/>
            <a:ext cx="3475021" cy="35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84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9330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Custom 3">
      <a:dk1>
        <a:srgbClr val="002060"/>
      </a:dk1>
      <a:lt1>
        <a:sysClr val="window" lastClr="FFFFFF"/>
      </a:lt1>
      <a:dk2>
        <a:srgbClr val="2C3C43"/>
      </a:dk2>
      <a:lt2>
        <a:srgbClr val="EBEBEB"/>
      </a:lt2>
      <a:accent1>
        <a:srgbClr val="C00000"/>
      </a:accent1>
      <a:accent2>
        <a:srgbClr val="002060"/>
      </a:accent2>
      <a:accent3>
        <a:srgbClr val="002060"/>
      </a:accent3>
      <a:accent4>
        <a:srgbClr val="002060"/>
      </a:accent4>
      <a:accent5>
        <a:srgbClr val="002060"/>
      </a:accent5>
      <a:accent6>
        <a:srgbClr val="002060"/>
      </a:accent6>
      <a:hlink>
        <a:srgbClr val="DFF4FB"/>
      </a:hlink>
      <a:folHlink>
        <a:srgbClr val="A9D3E1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lege Template" id="{5C66D7B3-DA63-4615-8982-18C23B40A3A9}" vid="{A312EEF8-F7B3-4080-883E-F4233993E8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Parallax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Pantoja, Danae Monique - (danaem)</dc:creator>
  <cp:lastModifiedBy>Pantoja, Danae Monique - (danaem)</cp:lastModifiedBy>
  <cp:revision>1</cp:revision>
  <dcterms:created xsi:type="dcterms:W3CDTF">2024-04-24T20:20:19Z</dcterms:created>
  <dcterms:modified xsi:type="dcterms:W3CDTF">2024-04-24T20:20:35Z</dcterms:modified>
</cp:coreProperties>
</file>