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/>
          <a:srcRect r="77184"/>
          <a:stretch/>
        </p:blipFill>
        <p:spPr>
          <a:xfrm>
            <a:off x="1688509" y="58739"/>
            <a:ext cx="1417473" cy="998612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105982" y="58739"/>
            <a:ext cx="8397040" cy="560555"/>
          </a:xfrm>
        </p:spPr>
        <p:txBody>
          <a:bodyPr>
            <a:noAutofit/>
          </a:bodyPr>
          <a:lstStyle>
            <a:lvl1pPr marL="0" indent="0">
              <a:buNone/>
              <a:defRPr sz="36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5982" y="706319"/>
            <a:ext cx="3475021" cy="3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0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0694" y="1137029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014663" y="109538"/>
            <a:ext cx="8488359" cy="596631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47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123671"/>
            <a:ext cx="10018711" cy="28033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989263" y="84138"/>
            <a:ext cx="8513760" cy="623162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0768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1066797"/>
            <a:ext cx="609600" cy="9482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1066799"/>
            <a:ext cx="8990012" cy="2362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022600" y="127574"/>
            <a:ext cx="8175624" cy="566164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1845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950325" y="59267"/>
            <a:ext cx="8552697" cy="646902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96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112606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1126067"/>
            <a:ext cx="8990012" cy="230293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950325" y="59267"/>
            <a:ext cx="8552697" cy="646902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4223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1100667"/>
            <a:ext cx="10018712" cy="2312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950325" y="59267"/>
            <a:ext cx="8552697" cy="646902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44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107807"/>
            <a:ext cx="10018712" cy="150363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14663" y="84138"/>
            <a:ext cx="8488362" cy="62706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476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  <a:prstGeom prst="rect">
            <a:avLst/>
          </a:prstGeo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0" y="68263"/>
            <a:ext cx="8364538" cy="6254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37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32933"/>
            <a:ext cx="10018713" cy="14054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73400" y="58737"/>
            <a:ext cx="8429623" cy="643995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805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066799"/>
            <a:ext cx="10018712" cy="1371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022600" y="84138"/>
            <a:ext cx="8480425" cy="601662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654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95319"/>
            <a:ext cx="10018712" cy="15801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022600" y="58738"/>
            <a:ext cx="8480423" cy="677862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382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73398" y="67205"/>
            <a:ext cx="8429625" cy="627062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38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948267"/>
            <a:ext cx="6240990" cy="4842933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040063" y="76200"/>
            <a:ext cx="8462962" cy="635000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16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45044C3-2747-43CC-909A-55D41C3E374E}" type="datetimeFigureOut">
              <a:rPr lang="en-US" smtClean="0"/>
              <a:t>4/24/24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91A9DB65-5F2F-476C-8F67-67631EA5B0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05138" y="76200"/>
            <a:ext cx="8497885" cy="627063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26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17"/>
          <a:srcRect r="77184"/>
          <a:stretch/>
        </p:blipFill>
        <p:spPr>
          <a:xfrm>
            <a:off x="1574800" y="45275"/>
            <a:ext cx="1380103" cy="972285"/>
          </a:xfrm>
          <a:prstGeom prst="rect">
            <a:avLst/>
          </a:prstGeom>
        </p:spPr>
      </p:pic>
      <p:sp>
        <p:nvSpPr>
          <p:cNvPr id="14" name="Title Placeholder 13"/>
          <p:cNvSpPr>
            <a:spLocks noGrp="1"/>
          </p:cNvSpPr>
          <p:nvPr>
            <p:ph type="title"/>
          </p:nvPr>
        </p:nvSpPr>
        <p:spPr>
          <a:xfrm>
            <a:off x="1484310" y="1262358"/>
            <a:ext cx="100187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FA760-6320-4569-B33F-D360B88A2595}" type="datetimeFigureOut">
              <a:rPr lang="en-US" smtClean="0"/>
              <a:t>4/24/24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FFCAB-C334-425B-A272-4340DFE339D5}" type="slidenum">
              <a:rPr lang="en-US" smtClean="0"/>
              <a:t>‹#›</a:t>
            </a:fld>
            <a:endParaRPr lang="en-US"/>
          </a:p>
        </p:txBody>
      </p:sp>
      <p:sp>
        <p:nvSpPr>
          <p:cNvPr id="36" name="Title Placeholder 13"/>
          <p:cNvSpPr txBox="1">
            <a:spLocks/>
          </p:cNvSpPr>
          <p:nvPr userDrawn="1"/>
        </p:nvSpPr>
        <p:spPr>
          <a:xfrm>
            <a:off x="3911600" y="179504"/>
            <a:ext cx="8232412" cy="61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2954903" y="667010"/>
            <a:ext cx="3475021" cy="3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4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33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3">
      <a:dk1>
        <a:srgbClr val="002060"/>
      </a:dk1>
      <a:lt1>
        <a:sysClr val="window" lastClr="FFFFFF"/>
      </a:lt1>
      <a:dk2>
        <a:srgbClr val="2C3C43"/>
      </a:dk2>
      <a:lt2>
        <a:srgbClr val="EBEBEB"/>
      </a:lt2>
      <a:accent1>
        <a:srgbClr val="C00000"/>
      </a:accent1>
      <a:accent2>
        <a:srgbClr val="002060"/>
      </a:accent2>
      <a:accent3>
        <a:srgbClr val="002060"/>
      </a:accent3>
      <a:accent4>
        <a:srgbClr val="002060"/>
      </a:accent4>
      <a:accent5>
        <a:srgbClr val="002060"/>
      </a:accent5>
      <a:accent6>
        <a:srgbClr val="002060"/>
      </a:accent6>
      <a:hlink>
        <a:srgbClr val="DFF4FB"/>
      </a:hlink>
      <a:folHlink>
        <a:srgbClr val="A9D3E1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ege Template" id="{5C66D7B3-DA63-4615-8982-18C23B40A3A9}" vid="{A312EEF8-F7B3-4080-883E-F4233993E8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Pantoja, Danae Monique - (danaem)</dc:creator>
  <cp:lastModifiedBy>Pantoja, Danae Monique - (danaem)</cp:lastModifiedBy>
  <cp:revision>1</cp:revision>
  <dcterms:created xsi:type="dcterms:W3CDTF">2024-04-24T20:20:19Z</dcterms:created>
  <dcterms:modified xsi:type="dcterms:W3CDTF">2024-04-24T20:20:35Z</dcterms:modified>
</cp:coreProperties>
</file>